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83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87963-AEE5-40F3-B0CB-A3A1A44E3205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F6B054D-C764-4700-B502-49C5B8C75E42}">
      <dgm:prSet phldrT="[Text]" custT="1"/>
      <dgm:spPr/>
      <dgm:t>
        <a:bodyPr/>
        <a:lstStyle/>
        <a:p>
          <a:r>
            <a:rPr lang="en-US" sz="1200" b="1" dirty="0" smtClean="0"/>
            <a:t>Investigate</a:t>
          </a:r>
          <a:endParaRPr lang="en-US" sz="1200" b="1" dirty="0"/>
        </a:p>
      </dgm:t>
    </dgm:pt>
    <dgm:pt modelId="{2624718F-AF6A-4529-B959-ED5E0BA6F90D}" type="parTrans" cxnId="{D19EE448-9D3C-4F7F-9133-F9284B971A8D}">
      <dgm:prSet/>
      <dgm:spPr/>
      <dgm:t>
        <a:bodyPr/>
        <a:lstStyle/>
        <a:p>
          <a:endParaRPr lang="en-US"/>
        </a:p>
      </dgm:t>
    </dgm:pt>
    <dgm:pt modelId="{63ACA39F-4AF2-4FB6-B25B-A21B6AB7FCFA}" type="sibTrans" cxnId="{D19EE448-9D3C-4F7F-9133-F9284B971A8D}">
      <dgm:prSet custT="1"/>
      <dgm:spPr/>
      <dgm:t>
        <a:bodyPr/>
        <a:lstStyle/>
        <a:p>
          <a:endParaRPr lang="en-US" sz="1200"/>
        </a:p>
      </dgm:t>
    </dgm:pt>
    <dgm:pt modelId="{603751CF-FB0F-4674-B128-F6AE14BFCB1B}">
      <dgm:prSet phldrT="[Text]" custT="1"/>
      <dgm:spPr/>
      <dgm:t>
        <a:bodyPr/>
        <a:lstStyle/>
        <a:p>
          <a:r>
            <a:rPr lang="en-US" sz="1200" b="1" dirty="0" smtClean="0"/>
            <a:t>Journals, Memoirs, Essays, Art, Literature, Artifacts</a:t>
          </a:r>
          <a:endParaRPr lang="en-US" sz="1200" b="1" dirty="0"/>
        </a:p>
      </dgm:t>
    </dgm:pt>
    <dgm:pt modelId="{0F1B3673-598F-4100-BEDD-3BB3D20EBBD4}" type="parTrans" cxnId="{7B68032C-2E71-459F-9800-CF7EA7C40E0C}">
      <dgm:prSet/>
      <dgm:spPr/>
      <dgm:t>
        <a:bodyPr/>
        <a:lstStyle/>
        <a:p>
          <a:endParaRPr lang="en-US"/>
        </a:p>
      </dgm:t>
    </dgm:pt>
    <dgm:pt modelId="{217CC2E8-397A-43B3-AD88-F1688F1C3411}" type="sibTrans" cxnId="{7B68032C-2E71-459F-9800-CF7EA7C40E0C}">
      <dgm:prSet/>
      <dgm:spPr/>
      <dgm:t>
        <a:bodyPr/>
        <a:lstStyle/>
        <a:p>
          <a:endParaRPr lang="en-US"/>
        </a:p>
      </dgm:t>
    </dgm:pt>
    <dgm:pt modelId="{2E76147D-079C-4B9F-8DBA-BB1934E90773}">
      <dgm:prSet phldrT="[Text]" custT="1"/>
      <dgm:spPr/>
      <dgm:t>
        <a:bodyPr/>
        <a:lstStyle/>
        <a:p>
          <a:r>
            <a:rPr lang="en-US" sz="1200" b="1" dirty="0" smtClean="0"/>
            <a:t>Analyze</a:t>
          </a:r>
          <a:endParaRPr lang="en-US" sz="1200" b="1" dirty="0"/>
        </a:p>
      </dgm:t>
    </dgm:pt>
    <dgm:pt modelId="{9430E509-6579-4F39-ACC4-1BF34FC6F95F}" type="parTrans" cxnId="{C891087D-0AF9-4A16-AD50-6E7EA32887EF}">
      <dgm:prSet/>
      <dgm:spPr/>
      <dgm:t>
        <a:bodyPr/>
        <a:lstStyle/>
        <a:p>
          <a:endParaRPr lang="en-US"/>
        </a:p>
      </dgm:t>
    </dgm:pt>
    <dgm:pt modelId="{F77A89AB-9BC6-478C-8388-B42F2513C9E8}" type="sibTrans" cxnId="{C891087D-0AF9-4A16-AD50-6E7EA32887EF}">
      <dgm:prSet custT="1"/>
      <dgm:spPr/>
      <dgm:t>
        <a:bodyPr/>
        <a:lstStyle/>
        <a:p>
          <a:endParaRPr lang="en-US" sz="1200"/>
        </a:p>
      </dgm:t>
    </dgm:pt>
    <dgm:pt modelId="{5F87190B-8147-4EBE-A403-3E16C3329F41}">
      <dgm:prSet phldrT="[Text]" custT="1"/>
      <dgm:spPr/>
      <dgm:t>
        <a:bodyPr/>
        <a:lstStyle/>
        <a:p>
          <a:r>
            <a:rPr lang="en-US" sz="1200" b="1" dirty="0" smtClean="0"/>
            <a:t>What do these documents tell us about the individuals, groups of people, society and their role in history</a:t>
          </a:r>
          <a:r>
            <a:rPr lang="en-US" sz="1200" dirty="0" smtClean="0"/>
            <a:t>? </a:t>
          </a:r>
          <a:endParaRPr lang="en-US" sz="1200" dirty="0"/>
        </a:p>
      </dgm:t>
    </dgm:pt>
    <dgm:pt modelId="{4E41AD9D-1155-4E4D-95F0-C85036B2FD59}" type="parTrans" cxnId="{E4875C7E-A233-44A3-A97C-096A068CB01F}">
      <dgm:prSet/>
      <dgm:spPr/>
      <dgm:t>
        <a:bodyPr/>
        <a:lstStyle/>
        <a:p>
          <a:endParaRPr lang="en-US"/>
        </a:p>
      </dgm:t>
    </dgm:pt>
    <dgm:pt modelId="{02794E52-FD4E-44AD-9A7C-01E9A6D85FA4}" type="sibTrans" cxnId="{E4875C7E-A233-44A3-A97C-096A068CB01F}">
      <dgm:prSet/>
      <dgm:spPr/>
      <dgm:t>
        <a:bodyPr/>
        <a:lstStyle/>
        <a:p>
          <a:endParaRPr lang="en-US"/>
        </a:p>
      </dgm:t>
    </dgm:pt>
    <dgm:pt modelId="{5324129D-68B1-4C74-8EA0-36BEE85D9C0B}">
      <dgm:prSet phldrT="[Text]" custT="1"/>
      <dgm:spPr/>
      <dgm:t>
        <a:bodyPr/>
        <a:lstStyle/>
        <a:p>
          <a:r>
            <a:rPr lang="en-US" sz="1100" b="1" dirty="0" smtClean="0"/>
            <a:t>Make Conclusions</a:t>
          </a:r>
          <a:endParaRPr lang="en-US" sz="1100" b="1" dirty="0"/>
        </a:p>
      </dgm:t>
    </dgm:pt>
    <dgm:pt modelId="{7B428792-D885-4A0C-8910-53BD96E6188C}" type="parTrans" cxnId="{8E59AEEB-9CAD-43EE-A555-550C157BAFFA}">
      <dgm:prSet/>
      <dgm:spPr/>
      <dgm:t>
        <a:bodyPr/>
        <a:lstStyle/>
        <a:p>
          <a:endParaRPr lang="en-US"/>
        </a:p>
      </dgm:t>
    </dgm:pt>
    <dgm:pt modelId="{9819F868-C5B3-437D-81B3-EDCFC70759A9}" type="sibTrans" cxnId="{8E59AEEB-9CAD-43EE-A555-550C157BAFFA}">
      <dgm:prSet custT="1"/>
      <dgm:spPr/>
      <dgm:t>
        <a:bodyPr/>
        <a:lstStyle/>
        <a:p>
          <a:endParaRPr lang="en-US" sz="1200"/>
        </a:p>
      </dgm:t>
    </dgm:pt>
    <dgm:pt modelId="{E4A7A4C0-AAFB-42DC-A9D2-FC2BB71C4F90}">
      <dgm:prSet phldrT="[Text]" custT="1"/>
      <dgm:spPr/>
      <dgm:t>
        <a:bodyPr/>
        <a:lstStyle/>
        <a:p>
          <a:r>
            <a:rPr lang="en-US" sz="1200" b="1" dirty="0" smtClean="0"/>
            <a:t>“Paint the historical picture” you see based on what you read, heard, saw and discussed. </a:t>
          </a:r>
          <a:endParaRPr lang="en-US" sz="1200" b="1" dirty="0"/>
        </a:p>
      </dgm:t>
    </dgm:pt>
    <dgm:pt modelId="{E484A329-7802-4BC6-94A3-FB6F4EBBEA6E}" type="parTrans" cxnId="{8CD30991-2E51-4C67-B1B6-B6E2476EB7AA}">
      <dgm:prSet/>
      <dgm:spPr/>
      <dgm:t>
        <a:bodyPr/>
        <a:lstStyle/>
        <a:p>
          <a:endParaRPr lang="en-US"/>
        </a:p>
      </dgm:t>
    </dgm:pt>
    <dgm:pt modelId="{8C55A36D-8235-47BF-95A0-9B9715782BEC}" type="sibTrans" cxnId="{8CD30991-2E51-4C67-B1B6-B6E2476EB7AA}">
      <dgm:prSet/>
      <dgm:spPr/>
      <dgm:t>
        <a:bodyPr/>
        <a:lstStyle/>
        <a:p>
          <a:endParaRPr lang="en-US"/>
        </a:p>
      </dgm:t>
    </dgm:pt>
    <dgm:pt modelId="{9B79AA66-D7F9-4528-B796-2BE51EE15A4C}" type="pres">
      <dgm:prSet presAssocID="{F8487963-AEE5-40F3-B0CB-A3A1A44E320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21E31E2-CDB4-4796-A1A7-1C20885739A5}" type="pres">
      <dgm:prSet presAssocID="{8F6B054D-C764-4700-B502-49C5B8C75E42}" presName="composite" presStyleCnt="0"/>
      <dgm:spPr/>
    </dgm:pt>
    <dgm:pt modelId="{1C5B691E-F4C5-4495-BD86-378A069A5D01}" type="pres">
      <dgm:prSet presAssocID="{8F6B054D-C764-4700-B502-49C5B8C75E4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79A94-D2EC-48B6-B82E-7F4FC789C570}" type="pres">
      <dgm:prSet presAssocID="{8F6B054D-C764-4700-B502-49C5B8C75E4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734EE-074E-4F9F-8E2D-61D617B4F87B}" type="pres">
      <dgm:prSet presAssocID="{8F6B054D-C764-4700-B502-49C5B8C75E42}" presName="BalanceSpacing" presStyleCnt="0"/>
      <dgm:spPr/>
    </dgm:pt>
    <dgm:pt modelId="{C7F0F4F0-9BE3-4262-A4FE-B81ECD998983}" type="pres">
      <dgm:prSet presAssocID="{8F6B054D-C764-4700-B502-49C5B8C75E42}" presName="BalanceSpacing1" presStyleCnt="0"/>
      <dgm:spPr/>
    </dgm:pt>
    <dgm:pt modelId="{346D0145-0547-4CE7-AE23-2865002A155A}" type="pres">
      <dgm:prSet presAssocID="{63ACA39F-4AF2-4FB6-B25B-A21B6AB7FCFA}" presName="Accent1Text" presStyleLbl="node1" presStyleIdx="1" presStyleCnt="6"/>
      <dgm:spPr/>
      <dgm:t>
        <a:bodyPr/>
        <a:lstStyle/>
        <a:p>
          <a:endParaRPr lang="en-US"/>
        </a:p>
      </dgm:t>
    </dgm:pt>
    <dgm:pt modelId="{A15C3BD4-0F84-4E6D-BA36-18C8E430D27E}" type="pres">
      <dgm:prSet presAssocID="{63ACA39F-4AF2-4FB6-B25B-A21B6AB7FCFA}" presName="spaceBetweenRectangles" presStyleCnt="0"/>
      <dgm:spPr/>
    </dgm:pt>
    <dgm:pt modelId="{916F613D-739C-4EFD-8BF7-CF6D9B8C3D16}" type="pres">
      <dgm:prSet presAssocID="{2E76147D-079C-4B9F-8DBA-BB1934E90773}" presName="composite" presStyleCnt="0"/>
      <dgm:spPr/>
    </dgm:pt>
    <dgm:pt modelId="{1D034BF9-4B0D-4DD7-9FA7-43359836B802}" type="pres">
      <dgm:prSet presAssocID="{2E76147D-079C-4B9F-8DBA-BB1934E90773}" presName="Parent1" presStyleLbl="node1" presStyleIdx="2" presStyleCnt="6" custLinFactNeighborX="-16540" custLinFactNeighborY="21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FC721-664E-4A32-844F-224F915C5914}" type="pres">
      <dgm:prSet presAssocID="{2E76147D-079C-4B9F-8DBA-BB1934E90773}" presName="Childtext1" presStyleLbl="revTx" presStyleIdx="1" presStyleCnt="3" custScaleX="146305" custScaleY="139924" custLinFactNeighborX="-441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2703F6-5A27-4586-8DF9-B6FF96B55B7E}" type="pres">
      <dgm:prSet presAssocID="{2E76147D-079C-4B9F-8DBA-BB1934E90773}" presName="BalanceSpacing" presStyleCnt="0"/>
      <dgm:spPr/>
    </dgm:pt>
    <dgm:pt modelId="{6F8ABC3B-85BA-4C47-867D-251ADB56D707}" type="pres">
      <dgm:prSet presAssocID="{2E76147D-079C-4B9F-8DBA-BB1934E90773}" presName="BalanceSpacing1" presStyleCnt="0"/>
      <dgm:spPr/>
    </dgm:pt>
    <dgm:pt modelId="{312DDE72-CF80-454C-8D22-86F1CB179CAB}" type="pres">
      <dgm:prSet presAssocID="{F77A89AB-9BC6-478C-8388-B42F2513C9E8}" presName="Accent1Text" presStyleLbl="node1" presStyleIdx="3" presStyleCnt="6" custLinFactNeighborX="-10648" custLinFactNeighborY="-2683"/>
      <dgm:spPr/>
      <dgm:t>
        <a:bodyPr/>
        <a:lstStyle/>
        <a:p>
          <a:endParaRPr lang="en-US"/>
        </a:p>
      </dgm:t>
    </dgm:pt>
    <dgm:pt modelId="{F3EDF96D-AF9B-45D0-A3B4-2FEF51AF277F}" type="pres">
      <dgm:prSet presAssocID="{F77A89AB-9BC6-478C-8388-B42F2513C9E8}" presName="spaceBetweenRectangles" presStyleCnt="0"/>
      <dgm:spPr/>
    </dgm:pt>
    <dgm:pt modelId="{E2136068-99E6-4EA0-834A-318024543570}" type="pres">
      <dgm:prSet presAssocID="{5324129D-68B1-4C74-8EA0-36BEE85D9C0B}" presName="composite" presStyleCnt="0"/>
      <dgm:spPr/>
    </dgm:pt>
    <dgm:pt modelId="{9C7B49E5-004C-4603-9E8D-6E86623676BA}" type="pres">
      <dgm:prSet presAssocID="{5324129D-68B1-4C74-8EA0-36BEE85D9C0B}" presName="Parent1" presStyleLbl="node1" presStyleIdx="4" presStyleCnt="6" custLinFactNeighborX="4216" custLinFactNeighborY="51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C39EF-5EA2-4523-8360-AAE2F9588F38}" type="pres">
      <dgm:prSet presAssocID="{5324129D-68B1-4C74-8EA0-36BEE85D9C0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6A5BE-EEA1-49EA-BE78-0A265828E6B8}" type="pres">
      <dgm:prSet presAssocID="{5324129D-68B1-4C74-8EA0-36BEE85D9C0B}" presName="BalanceSpacing" presStyleCnt="0"/>
      <dgm:spPr/>
    </dgm:pt>
    <dgm:pt modelId="{A8F8D668-872B-4868-907C-392AEDF8C1CD}" type="pres">
      <dgm:prSet presAssocID="{5324129D-68B1-4C74-8EA0-36BEE85D9C0B}" presName="BalanceSpacing1" presStyleCnt="0"/>
      <dgm:spPr/>
    </dgm:pt>
    <dgm:pt modelId="{73467FEB-BA11-4C1A-AE44-F2C1BEE2A5A2}" type="pres">
      <dgm:prSet presAssocID="{9819F868-C5B3-437D-81B3-EDCFC70759A9}" presName="Accent1Text" presStyleLbl="node1" presStyleIdx="5" presStyleCnt="6" custLinFactNeighborX="-2236" custLinFactNeighborY="5145"/>
      <dgm:spPr/>
      <dgm:t>
        <a:bodyPr/>
        <a:lstStyle/>
        <a:p>
          <a:endParaRPr lang="en-US"/>
        </a:p>
      </dgm:t>
    </dgm:pt>
  </dgm:ptLst>
  <dgm:cxnLst>
    <dgm:cxn modelId="{E4875C7E-A233-44A3-A97C-096A068CB01F}" srcId="{2E76147D-079C-4B9F-8DBA-BB1934E90773}" destId="{5F87190B-8147-4EBE-A403-3E16C3329F41}" srcOrd="0" destOrd="0" parTransId="{4E41AD9D-1155-4E4D-95F0-C85036B2FD59}" sibTransId="{02794E52-FD4E-44AD-9A7C-01E9A6D85FA4}"/>
    <dgm:cxn modelId="{F4589A2C-FCD5-4C79-A876-A512523BFC9F}" type="presOf" srcId="{8F6B054D-C764-4700-B502-49C5B8C75E42}" destId="{1C5B691E-F4C5-4495-BD86-378A069A5D01}" srcOrd="0" destOrd="0" presId="urn:microsoft.com/office/officeart/2008/layout/AlternatingHexagons"/>
    <dgm:cxn modelId="{8CD30991-2E51-4C67-B1B6-B6E2476EB7AA}" srcId="{5324129D-68B1-4C74-8EA0-36BEE85D9C0B}" destId="{E4A7A4C0-AAFB-42DC-A9D2-FC2BB71C4F90}" srcOrd="0" destOrd="0" parTransId="{E484A329-7802-4BC6-94A3-FB6F4EBBEA6E}" sibTransId="{8C55A36D-8235-47BF-95A0-9B9715782BEC}"/>
    <dgm:cxn modelId="{53F1D4F1-AA22-42E4-AE45-E9DAAF557F49}" type="presOf" srcId="{9819F868-C5B3-437D-81B3-EDCFC70759A9}" destId="{73467FEB-BA11-4C1A-AE44-F2C1BEE2A5A2}" srcOrd="0" destOrd="0" presId="urn:microsoft.com/office/officeart/2008/layout/AlternatingHexagons"/>
    <dgm:cxn modelId="{E17A7AB3-D6C9-4E17-82B9-C7F16E2D3F88}" type="presOf" srcId="{5F87190B-8147-4EBE-A403-3E16C3329F41}" destId="{3F7FC721-664E-4A32-844F-224F915C5914}" srcOrd="0" destOrd="0" presId="urn:microsoft.com/office/officeart/2008/layout/AlternatingHexagons"/>
    <dgm:cxn modelId="{D19EE448-9D3C-4F7F-9133-F9284B971A8D}" srcId="{F8487963-AEE5-40F3-B0CB-A3A1A44E3205}" destId="{8F6B054D-C764-4700-B502-49C5B8C75E42}" srcOrd="0" destOrd="0" parTransId="{2624718F-AF6A-4529-B959-ED5E0BA6F90D}" sibTransId="{63ACA39F-4AF2-4FB6-B25B-A21B6AB7FCFA}"/>
    <dgm:cxn modelId="{0EBDC5BF-450B-4828-A7C0-4025FB037F54}" type="presOf" srcId="{603751CF-FB0F-4674-B128-F6AE14BFCB1B}" destId="{93179A94-D2EC-48B6-B82E-7F4FC789C570}" srcOrd="0" destOrd="0" presId="urn:microsoft.com/office/officeart/2008/layout/AlternatingHexagons"/>
    <dgm:cxn modelId="{7B68032C-2E71-459F-9800-CF7EA7C40E0C}" srcId="{8F6B054D-C764-4700-B502-49C5B8C75E42}" destId="{603751CF-FB0F-4674-B128-F6AE14BFCB1B}" srcOrd="0" destOrd="0" parTransId="{0F1B3673-598F-4100-BEDD-3BB3D20EBBD4}" sibTransId="{217CC2E8-397A-43B3-AD88-F1688F1C3411}"/>
    <dgm:cxn modelId="{0B9ECF54-6D1C-40C3-ACBA-FDCC36ADA92B}" type="presOf" srcId="{2E76147D-079C-4B9F-8DBA-BB1934E90773}" destId="{1D034BF9-4B0D-4DD7-9FA7-43359836B802}" srcOrd="0" destOrd="0" presId="urn:microsoft.com/office/officeart/2008/layout/AlternatingHexagons"/>
    <dgm:cxn modelId="{0C32D056-4B45-4132-92CE-26935EFD3C75}" type="presOf" srcId="{F77A89AB-9BC6-478C-8388-B42F2513C9E8}" destId="{312DDE72-CF80-454C-8D22-86F1CB179CAB}" srcOrd="0" destOrd="0" presId="urn:microsoft.com/office/officeart/2008/layout/AlternatingHexagons"/>
    <dgm:cxn modelId="{C891087D-0AF9-4A16-AD50-6E7EA32887EF}" srcId="{F8487963-AEE5-40F3-B0CB-A3A1A44E3205}" destId="{2E76147D-079C-4B9F-8DBA-BB1934E90773}" srcOrd="1" destOrd="0" parTransId="{9430E509-6579-4F39-ACC4-1BF34FC6F95F}" sibTransId="{F77A89AB-9BC6-478C-8388-B42F2513C9E8}"/>
    <dgm:cxn modelId="{BFB42925-90B8-4211-B705-AEE7C667798D}" type="presOf" srcId="{F8487963-AEE5-40F3-B0CB-A3A1A44E3205}" destId="{9B79AA66-D7F9-4528-B796-2BE51EE15A4C}" srcOrd="0" destOrd="0" presId="urn:microsoft.com/office/officeart/2008/layout/AlternatingHexagons"/>
    <dgm:cxn modelId="{8E59AEEB-9CAD-43EE-A555-550C157BAFFA}" srcId="{F8487963-AEE5-40F3-B0CB-A3A1A44E3205}" destId="{5324129D-68B1-4C74-8EA0-36BEE85D9C0B}" srcOrd="2" destOrd="0" parTransId="{7B428792-D885-4A0C-8910-53BD96E6188C}" sibTransId="{9819F868-C5B3-437D-81B3-EDCFC70759A9}"/>
    <dgm:cxn modelId="{7C92E507-A101-42F5-8643-62EF4C927F85}" type="presOf" srcId="{E4A7A4C0-AAFB-42DC-A9D2-FC2BB71C4F90}" destId="{3EDC39EF-5EA2-4523-8360-AAE2F9588F38}" srcOrd="0" destOrd="0" presId="urn:microsoft.com/office/officeart/2008/layout/AlternatingHexagons"/>
    <dgm:cxn modelId="{1978C3EA-D2CB-4F35-8D95-A45D4562693E}" type="presOf" srcId="{5324129D-68B1-4C74-8EA0-36BEE85D9C0B}" destId="{9C7B49E5-004C-4603-9E8D-6E86623676BA}" srcOrd="0" destOrd="0" presId="urn:microsoft.com/office/officeart/2008/layout/AlternatingHexagons"/>
    <dgm:cxn modelId="{F4A92CDE-928B-4BA9-A583-B738B0071D54}" type="presOf" srcId="{63ACA39F-4AF2-4FB6-B25B-A21B6AB7FCFA}" destId="{346D0145-0547-4CE7-AE23-2865002A155A}" srcOrd="0" destOrd="0" presId="urn:microsoft.com/office/officeart/2008/layout/AlternatingHexagons"/>
    <dgm:cxn modelId="{80BD8B49-F232-4563-9CE0-40583ACDE6FF}" type="presParOf" srcId="{9B79AA66-D7F9-4528-B796-2BE51EE15A4C}" destId="{F21E31E2-CDB4-4796-A1A7-1C20885739A5}" srcOrd="0" destOrd="0" presId="urn:microsoft.com/office/officeart/2008/layout/AlternatingHexagons"/>
    <dgm:cxn modelId="{76CA31CD-729B-4C40-9C61-F3D6563A61F3}" type="presParOf" srcId="{F21E31E2-CDB4-4796-A1A7-1C20885739A5}" destId="{1C5B691E-F4C5-4495-BD86-378A069A5D01}" srcOrd="0" destOrd="0" presId="urn:microsoft.com/office/officeart/2008/layout/AlternatingHexagons"/>
    <dgm:cxn modelId="{05FD336C-A070-4254-AC4F-93DCBB76D286}" type="presParOf" srcId="{F21E31E2-CDB4-4796-A1A7-1C20885739A5}" destId="{93179A94-D2EC-48B6-B82E-7F4FC789C570}" srcOrd="1" destOrd="0" presId="urn:microsoft.com/office/officeart/2008/layout/AlternatingHexagons"/>
    <dgm:cxn modelId="{A4A9F77D-31A8-4928-A210-6003B33C7880}" type="presParOf" srcId="{F21E31E2-CDB4-4796-A1A7-1C20885739A5}" destId="{A1D734EE-074E-4F9F-8E2D-61D617B4F87B}" srcOrd="2" destOrd="0" presId="urn:microsoft.com/office/officeart/2008/layout/AlternatingHexagons"/>
    <dgm:cxn modelId="{2DB66E8C-031B-4C40-8554-0808F034CF7E}" type="presParOf" srcId="{F21E31E2-CDB4-4796-A1A7-1C20885739A5}" destId="{C7F0F4F0-9BE3-4262-A4FE-B81ECD998983}" srcOrd="3" destOrd="0" presId="urn:microsoft.com/office/officeart/2008/layout/AlternatingHexagons"/>
    <dgm:cxn modelId="{DAEF999C-4749-472A-887E-2DA52D69BBA7}" type="presParOf" srcId="{F21E31E2-CDB4-4796-A1A7-1C20885739A5}" destId="{346D0145-0547-4CE7-AE23-2865002A155A}" srcOrd="4" destOrd="0" presId="urn:microsoft.com/office/officeart/2008/layout/AlternatingHexagons"/>
    <dgm:cxn modelId="{B3D34D93-8E6A-4807-A93E-C2DC8D4B6AC9}" type="presParOf" srcId="{9B79AA66-D7F9-4528-B796-2BE51EE15A4C}" destId="{A15C3BD4-0F84-4E6D-BA36-18C8E430D27E}" srcOrd="1" destOrd="0" presId="urn:microsoft.com/office/officeart/2008/layout/AlternatingHexagons"/>
    <dgm:cxn modelId="{529F9824-1999-41DB-9CF6-44D97C61CE80}" type="presParOf" srcId="{9B79AA66-D7F9-4528-B796-2BE51EE15A4C}" destId="{916F613D-739C-4EFD-8BF7-CF6D9B8C3D16}" srcOrd="2" destOrd="0" presId="urn:microsoft.com/office/officeart/2008/layout/AlternatingHexagons"/>
    <dgm:cxn modelId="{9BCA285C-1EDA-4DB7-88A2-46F20C3E12E7}" type="presParOf" srcId="{916F613D-739C-4EFD-8BF7-CF6D9B8C3D16}" destId="{1D034BF9-4B0D-4DD7-9FA7-43359836B802}" srcOrd="0" destOrd="0" presId="urn:microsoft.com/office/officeart/2008/layout/AlternatingHexagons"/>
    <dgm:cxn modelId="{F1C731C7-2E54-4EDD-A45D-926349080B1A}" type="presParOf" srcId="{916F613D-739C-4EFD-8BF7-CF6D9B8C3D16}" destId="{3F7FC721-664E-4A32-844F-224F915C5914}" srcOrd="1" destOrd="0" presId="urn:microsoft.com/office/officeart/2008/layout/AlternatingHexagons"/>
    <dgm:cxn modelId="{BCFDD895-D719-4B85-A15E-09EEF0899C5A}" type="presParOf" srcId="{916F613D-739C-4EFD-8BF7-CF6D9B8C3D16}" destId="{212703F6-5A27-4586-8DF9-B6FF96B55B7E}" srcOrd="2" destOrd="0" presId="urn:microsoft.com/office/officeart/2008/layout/AlternatingHexagons"/>
    <dgm:cxn modelId="{04F7CF60-62D9-4380-8619-85098644A357}" type="presParOf" srcId="{916F613D-739C-4EFD-8BF7-CF6D9B8C3D16}" destId="{6F8ABC3B-85BA-4C47-867D-251ADB56D707}" srcOrd="3" destOrd="0" presId="urn:microsoft.com/office/officeart/2008/layout/AlternatingHexagons"/>
    <dgm:cxn modelId="{4C714102-6F3B-4231-9A62-B69CBDA798DD}" type="presParOf" srcId="{916F613D-739C-4EFD-8BF7-CF6D9B8C3D16}" destId="{312DDE72-CF80-454C-8D22-86F1CB179CAB}" srcOrd="4" destOrd="0" presId="urn:microsoft.com/office/officeart/2008/layout/AlternatingHexagons"/>
    <dgm:cxn modelId="{8133F62F-F587-44EF-8BF1-9ADE169BDDBA}" type="presParOf" srcId="{9B79AA66-D7F9-4528-B796-2BE51EE15A4C}" destId="{F3EDF96D-AF9B-45D0-A3B4-2FEF51AF277F}" srcOrd="3" destOrd="0" presId="urn:microsoft.com/office/officeart/2008/layout/AlternatingHexagons"/>
    <dgm:cxn modelId="{3243D035-AFA9-45F9-8567-D21126C0D129}" type="presParOf" srcId="{9B79AA66-D7F9-4528-B796-2BE51EE15A4C}" destId="{E2136068-99E6-4EA0-834A-318024543570}" srcOrd="4" destOrd="0" presId="urn:microsoft.com/office/officeart/2008/layout/AlternatingHexagons"/>
    <dgm:cxn modelId="{E251D16B-CD20-4157-AA32-1215E7B1B383}" type="presParOf" srcId="{E2136068-99E6-4EA0-834A-318024543570}" destId="{9C7B49E5-004C-4603-9E8D-6E86623676BA}" srcOrd="0" destOrd="0" presId="urn:microsoft.com/office/officeart/2008/layout/AlternatingHexagons"/>
    <dgm:cxn modelId="{FE0A7F38-83BB-4D49-A308-5DDD449CA897}" type="presParOf" srcId="{E2136068-99E6-4EA0-834A-318024543570}" destId="{3EDC39EF-5EA2-4523-8360-AAE2F9588F38}" srcOrd="1" destOrd="0" presId="urn:microsoft.com/office/officeart/2008/layout/AlternatingHexagons"/>
    <dgm:cxn modelId="{29E5B913-0B74-4B4D-87A3-A05EAEC9C7B0}" type="presParOf" srcId="{E2136068-99E6-4EA0-834A-318024543570}" destId="{B026A5BE-EEA1-49EA-BE78-0A265828E6B8}" srcOrd="2" destOrd="0" presId="urn:microsoft.com/office/officeart/2008/layout/AlternatingHexagons"/>
    <dgm:cxn modelId="{FED00EDB-8A6B-456F-A7B8-34621101FBEA}" type="presParOf" srcId="{E2136068-99E6-4EA0-834A-318024543570}" destId="{A8F8D668-872B-4868-907C-392AEDF8C1CD}" srcOrd="3" destOrd="0" presId="urn:microsoft.com/office/officeart/2008/layout/AlternatingHexagons"/>
    <dgm:cxn modelId="{0FDAA1A6-38BF-487D-A696-1ABAD1E9AB03}" type="presParOf" srcId="{E2136068-99E6-4EA0-834A-318024543570}" destId="{73467FEB-BA11-4C1A-AE44-F2C1BEE2A5A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B691E-F4C5-4495-BD86-378A069A5D01}">
      <dsp:nvSpPr>
        <dsp:cNvPr id="0" name=""/>
        <dsp:cNvSpPr/>
      </dsp:nvSpPr>
      <dsp:spPr>
        <a:xfrm rot="5400000">
          <a:off x="2872206" y="91479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Investigate</a:t>
          </a:r>
          <a:endParaRPr lang="en-US" sz="1200" b="1" kern="1200" dirty="0"/>
        </a:p>
      </dsp:txBody>
      <dsp:txXfrm rot="-5400000">
        <a:off x="3150830" y="217658"/>
        <a:ext cx="831876" cy="956180"/>
      </dsp:txXfrm>
    </dsp:sp>
    <dsp:sp modelId="{93179A94-D2EC-48B6-B82E-7F4FC789C570}">
      <dsp:nvSpPr>
        <dsp:cNvPr id="0" name=""/>
        <dsp:cNvSpPr/>
      </dsp:nvSpPr>
      <dsp:spPr>
        <a:xfrm>
          <a:off x="4207711" y="279011"/>
          <a:ext cx="1550262" cy="833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Journals, Memoirs, Essays, Art, Literature, Artifacts</a:t>
          </a:r>
          <a:endParaRPr lang="en-US" sz="1200" b="1" kern="1200" dirty="0"/>
        </a:p>
      </dsp:txBody>
      <dsp:txXfrm>
        <a:off x="4207711" y="279011"/>
        <a:ext cx="1550262" cy="833474"/>
      </dsp:txXfrm>
    </dsp:sp>
    <dsp:sp modelId="{346D0145-0547-4CE7-AE23-2865002A155A}">
      <dsp:nvSpPr>
        <dsp:cNvPr id="0" name=""/>
        <dsp:cNvSpPr/>
      </dsp:nvSpPr>
      <dsp:spPr>
        <a:xfrm rot="5400000">
          <a:off x="1566985" y="91479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3720337"/>
            <a:satOff val="-1421"/>
            <a:lumOff val="-43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845609" y="217658"/>
        <a:ext cx="831876" cy="956180"/>
      </dsp:txXfrm>
    </dsp:sp>
    <dsp:sp modelId="{1D034BF9-4B0D-4DD7-9FA7-43359836B802}">
      <dsp:nvSpPr>
        <dsp:cNvPr id="0" name=""/>
        <dsp:cNvSpPr/>
      </dsp:nvSpPr>
      <dsp:spPr>
        <a:xfrm rot="5400000">
          <a:off x="2190876" y="1300656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7440673"/>
            <a:satOff val="-2842"/>
            <a:lumOff val="-86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Analyze</a:t>
          </a:r>
          <a:endParaRPr lang="en-US" sz="1200" b="1" kern="1200" dirty="0"/>
        </a:p>
      </dsp:txBody>
      <dsp:txXfrm rot="-5400000">
        <a:off x="2469500" y="1426835"/>
        <a:ext cx="831876" cy="956180"/>
      </dsp:txXfrm>
    </dsp:sp>
    <dsp:sp modelId="{3F7FC721-664E-4A32-844F-224F915C5914}">
      <dsp:nvSpPr>
        <dsp:cNvPr id="0" name=""/>
        <dsp:cNvSpPr/>
      </dsp:nvSpPr>
      <dsp:spPr>
        <a:xfrm>
          <a:off x="0" y="1291721"/>
          <a:ext cx="2194947" cy="1166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What do these documents tell us about the individuals, groups of people, society and their role in history</a:t>
          </a:r>
          <a:r>
            <a:rPr lang="en-US" sz="1200" kern="1200" dirty="0" smtClean="0"/>
            <a:t>? </a:t>
          </a:r>
          <a:endParaRPr lang="en-US" sz="1200" kern="1200" dirty="0"/>
        </a:p>
      </dsp:txBody>
      <dsp:txXfrm>
        <a:off x="0" y="1291721"/>
        <a:ext cx="2194947" cy="1166231"/>
      </dsp:txXfrm>
    </dsp:sp>
    <dsp:sp modelId="{312DDE72-CF80-454C-8D22-86F1CB179CAB}">
      <dsp:nvSpPr>
        <dsp:cNvPr id="0" name=""/>
        <dsp:cNvSpPr/>
      </dsp:nvSpPr>
      <dsp:spPr>
        <a:xfrm rot="5400000">
          <a:off x="3567305" y="1233298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1161010"/>
            <a:satOff val="-4262"/>
            <a:lumOff val="-1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3845929" y="1359477"/>
        <a:ext cx="831876" cy="956180"/>
      </dsp:txXfrm>
    </dsp:sp>
    <dsp:sp modelId="{9C7B49E5-004C-4603-9E8D-6E86623676BA}">
      <dsp:nvSpPr>
        <dsp:cNvPr id="0" name=""/>
        <dsp:cNvSpPr/>
      </dsp:nvSpPr>
      <dsp:spPr>
        <a:xfrm rot="5400000">
          <a:off x="2923158" y="2450843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4881347"/>
            <a:satOff val="-5683"/>
            <a:lumOff val="-1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Make Conclusions</a:t>
          </a:r>
          <a:endParaRPr lang="en-US" sz="1100" b="1" kern="1200" dirty="0"/>
        </a:p>
      </dsp:txBody>
      <dsp:txXfrm rot="-5400000">
        <a:off x="3201782" y="2577022"/>
        <a:ext cx="831876" cy="956180"/>
      </dsp:txXfrm>
    </dsp:sp>
    <dsp:sp modelId="{3EDC39EF-5EA2-4523-8360-AAE2F9588F38}">
      <dsp:nvSpPr>
        <dsp:cNvPr id="0" name=""/>
        <dsp:cNvSpPr/>
      </dsp:nvSpPr>
      <dsp:spPr>
        <a:xfrm>
          <a:off x="4207711" y="2637189"/>
          <a:ext cx="1550262" cy="833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“Paint the historical picture” you see based on what you read, heard, saw and discussed. </a:t>
          </a:r>
          <a:endParaRPr lang="en-US" sz="1200" b="1" kern="1200" dirty="0"/>
        </a:p>
      </dsp:txBody>
      <dsp:txXfrm>
        <a:off x="4207711" y="2637189"/>
        <a:ext cx="1550262" cy="833474"/>
      </dsp:txXfrm>
    </dsp:sp>
    <dsp:sp modelId="{73467FEB-BA11-4C1A-AE44-F2C1BEE2A5A2}">
      <dsp:nvSpPr>
        <dsp:cNvPr id="0" name=""/>
        <dsp:cNvSpPr/>
      </dsp:nvSpPr>
      <dsp:spPr>
        <a:xfrm rot="5400000">
          <a:off x="1539962" y="2450843"/>
          <a:ext cx="1389124" cy="120853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8601683"/>
            <a:satOff val="-7104"/>
            <a:lumOff val="-215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818586" y="2577022"/>
        <a:ext cx="831876" cy="956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50C0B941-04E3-4B2E-9C63-020993B0C69A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000DB06-7EC1-4836-96E8-8578BA05C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gif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e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video" Target="http://www.youtube.com/v/DJWg3RgOxBA?version=3&amp;hl=en_US&amp;rel=0" TargetMode="Externa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video" Target="http://www.youtube.com/v/qiMCXWMvRJc?version=3&amp;hl=en_US&amp;rel=0" TargetMode="Externa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video" Target="http://www.youtube.com/v/L3cwWQcNr8o?version=3&amp;hl=en_US&amp;rel=0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Life in the Lower, Middle &amp; Upper Colonies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0" i="1" dirty="0" smtClean="0">
                <a:latin typeface="Parchment" pitchFamily="66" charset="0"/>
              </a:rPr>
              <a:t>C</a:t>
            </a:r>
            <a:r>
              <a:rPr lang="en-US" sz="1600" dirty="0" smtClean="0">
                <a:latin typeface="Castellar" pitchFamily="18" charset="0"/>
              </a:rPr>
              <a:t>olonial</a:t>
            </a:r>
            <a:r>
              <a:rPr lang="en-US" sz="4800" dirty="0" smtClean="0">
                <a:latin typeface="Parchment" pitchFamily="66" charset="0"/>
              </a:rPr>
              <a:t> </a:t>
            </a:r>
            <a:r>
              <a:rPr lang="en-US" sz="4800" b="0" i="1" dirty="0" smtClean="0">
                <a:latin typeface="Parchment" pitchFamily="66" charset="0"/>
              </a:rPr>
              <a:t>A</a:t>
            </a:r>
            <a:r>
              <a:rPr lang="en-US" sz="1600" dirty="0" smtClean="0">
                <a:latin typeface="Castellar" pitchFamily="18" charset="0"/>
              </a:rPr>
              <a:t>merica</a:t>
            </a:r>
            <a:endParaRPr lang="en-US" sz="4800" dirty="0">
              <a:latin typeface="Parchment" pitchFamily="66" charset="0"/>
            </a:endParaRPr>
          </a:p>
        </p:txBody>
      </p:sp>
      <p:sp>
        <p:nvSpPr>
          <p:cNvPr id="6" name="Half Frame 5"/>
          <p:cNvSpPr/>
          <p:nvPr/>
        </p:nvSpPr>
        <p:spPr>
          <a:xfrm>
            <a:off x="55418" y="76200"/>
            <a:ext cx="762000" cy="6858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Half Frame 6"/>
          <p:cNvSpPr/>
          <p:nvPr/>
        </p:nvSpPr>
        <p:spPr>
          <a:xfrm rot="5400000">
            <a:off x="8326582" y="114300"/>
            <a:ext cx="762000" cy="6858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6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228600" y="1914525"/>
            <a:ext cx="8686800" cy="4638675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b="1" dirty="0" smtClean="0"/>
              <a:t>	Helpful </a:t>
            </a:r>
            <a:r>
              <a:rPr lang="en-US" b="1" dirty="0"/>
              <a:t>Hints When Investigating Primary Documents: </a:t>
            </a:r>
            <a:endParaRPr lang="en-US" dirty="0"/>
          </a:p>
          <a:p>
            <a:pPr algn="l"/>
            <a:r>
              <a:rPr lang="en-US" dirty="0" smtClean="0"/>
              <a:t>1. 	Who </a:t>
            </a:r>
            <a:r>
              <a:rPr lang="en-US" dirty="0"/>
              <a:t>is the author? Based on what you find in the document can </a:t>
            </a:r>
            <a:r>
              <a:rPr lang="en-US" dirty="0" smtClean="0"/>
              <a:t>you determine </a:t>
            </a:r>
            <a:r>
              <a:rPr lang="en-US" dirty="0"/>
              <a:t>their </a:t>
            </a:r>
            <a:r>
              <a:rPr lang="en-US" dirty="0" smtClean="0"/>
              <a:t>	importance</a:t>
            </a:r>
            <a:r>
              <a:rPr lang="en-US" dirty="0"/>
              <a:t>, place, or role in history?</a:t>
            </a:r>
          </a:p>
          <a:p>
            <a:pPr algn="l"/>
            <a:r>
              <a:rPr lang="en-US" dirty="0" smtClean="0"/>
              <a:t>2.	 Examine </a:t>
            </a:r>
            <a:r>
              <a:rPr lang="en-US" dirty="0"/>
              <a:t>the language the writer uses. What might this say about </a:t>
            </a:r>
            <a:r>
              <a:rPr lang="en-US" dirty="0" smtClean="0"/>
              <a:t>their </a:t>
            </a:r>
            <a:r>
              <a:rPr lang="en-US" dirty="0"/>
              <a:t>age, </a:t>
            </a:r>
            <a:r>
              <a:rPr lang="en-US" dirty="0" smtClean="0"/>
              <a:t>	sex</a:t>
            </a:r>
            <a:r>
              <a:rPr lang="en-US" dirty="0"/>
              <a:t>, ethnicity, education, location? </a:t>
            </a:r>
            <a:r>
              <a:rPr lang="en-US" dirty="0" smtClean="0"/>
              <a:t>(e.g. grammar, vocabulary, type of information)</a:t>
            </a:r>
            <a:endParaRPr lang="en-US" dirty="0"/>
          </a:p>
          <a:p>
            <a:pPr algn="l"/>
            <a:r>
              <a:rPr lang="en-US" dirty="0" smtClean="0"/>
              <a:t>3.	 See </a:t>
            </a:r>
            <a:r>
              <a:rPr lang="en-US" dirty="0"/>
              <a:t>if there is a date on the document so you can put the article in a historical context </a:t>
            </a:r>
            <a:r>
              <a:rPr lang="en-US" dirty="0" smtClean="0"/>
              <a:t>	(</a:t>
            </a:r>
            <a:r>
              <a:rPr lang="en-US" dirty="0"/>
              <a:t>e.g. It might be surprising to find a letter written by a young female slave during the </a:t>
            </a:r>
            <a:r>
              <a:rPr lang="en-US" dirty="0" smtClean="0"/>
              <a:t>	18th </a:t>
            </a:r>
            <a:r>
              <a:rPr lang="en-US" dirty="0"/>
              <a:t>century because many of them couldn't read or write) </a:t>
            </a:r>
          </a:p>
          <a:p>
            <a:pPr algn="l"/>
            <a:r>
              <a:rPr lang="en-US" dirty="0" smtClean="0"/>
              <a:t>4.	 Ask </a:t>
            </a:r>
            <a:r>
              <a:rPr lang="en-US" dirty="0"/>
              <a:t>yourself how this document may compare to other primary sources, textbooks, </a:t>
            </a:r>
            <a:r>
              <a:rPr lang="en-US" dirty="0" smtClean="0"/>
              <a:t>	movies</a:t>
            </a:r>
            <a:r>
              <a:rPr lang="en-US" dirty="0"/>
              <a:t>, hearsay etc. that you have read, watched or heard.</a:t>
            </a:r>
          </a:p>
          <a:p>
            <a:pPr algn="l"/>
            <a:r>
              <a:rPr lang="en-US" dirty="0" smtClean="0"/>
              <a:t>5. 	Try </a:t>
            </a:r>
            <a:r>
              <a:rPr lang="en-US" dirty="0"/>
              <a:t>to determine what may have motivated the writer to create the piece they wrote.</a:t>
            </a:r>
          </a:p>
          <a:p>
            <a:pPr algn="l"/>
            <a:r>
              <a:rPr lang="en-US" dirty="0" smtClean="0"/>
              <a:t>6.	 When </a:t>
            </a:r>
            <a:r>
              <a:rPr lang="en-US" dirty="0"/>
              <a:t>examining artwork or photos place whether it is a photograph, statue, painting, </a:t>
            </a:r>
            <a:r>
              <a:rPr lang="en-US" dirty="0" smtClean="0"/>
              <a:t>	re-creation </a:t>
            </a:r>
            <a:r>
              <a:rPr lang="en-US" dirty="0"/>
              <a:t>of an event or an actual snapshot, etc. </a:t>
            </a:r>
          </a:p>
          <a:p>
            <a:pPr algn="l"/>
            <a:r>
              <a:rPr lang="en-US" dirty="0" smtClean="0"/>
              <a:t>7. 	With </a:t>
            </a:r>
            <a:r>
              <a:rPr lang="en-US" dirty="0"/>
              <a:t>regard to art what might the </a:t>
            </a:r>
            <a:r>
              <a:rPr lang="en-US" dirty="0" smtClean="0"/>
              <a:t>dress/appearance </a:t>
            </a:r>
            <a:r>
              <a:rPr lang="en-US" dirty="0"/>
              <a:t>of the individuals tells us about </a:t>
            </a:r>
            <a:r>
              <a:rPr lang="en-US" dirty="0" smtClean="0"/>
              <a:t>	them</a:t>
            </a:r>
            <a:r>
              <a:rPr lang="en-US" dirty="0"/>
              <a:t>? What </a:t>
            </a:r>
            <a:r>
              <a:rPr lang="en-US" dirty="0" smtClean="0"/>
              <a:t>about </a:t>
            </a:r>
            <a:r>
              <a:rPr lang="en-US" dirty="0"/>
              <a:t>their placement in the medium (i.e. is the person or group of </a:t>
            </a:r>
            <a:r>
              <a:rPr lang="en-US" dirty="0" smtClean="0"/>
              <a:t>	people </a:t>
            </a:r>
            <a:r>
              <a:rPr lang="en-US" dirty="0"/>
              <a:t>in the </a:t>
            </a:r>
            <a:r>
              <a:rPr lang="en-US" dirty="0" smtClean="0"/>
              <a:t>foreground </a:t>
            </a:r>
            <a:r>
              <a:rPr lang="en-US" dirty="0"/>
              <a:t>or the </a:t>
            </a:r>
            <a:r>
              <a:rPr lang="en-US" dirty="0" smtClean="0"/>
              <a:t>background? </a:t>
            </a:r>
            <a:r>
              <a:rPr lang="en-US" dirty="0"/>
              <a:t>What about details of the environment </a:t>
            </a:r>
            <a:r>
              <a:rPr lang="en-US" dirty="0" smtClean="0"/>
              <a:t>	or how the characters are portrayed?</a:t>
            </a:r>
            <a:endParaRPr lang="en-US" dirty="0">
              <a:solidFill>
                <a:schemeClr val="tx1">
                  <a:lumMod val="9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tips for exploring primary 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5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Pass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5400" y="2209800"/>
            <a:ext cx="6705600" cy="38862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On a piece of paper write down how where you’re from has shaped your life.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96060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219200" y="1295400"/>
            <a:ext cx="6553200" cy="4114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Homework</a:t>
            </a:r>
          </a:p>
          <a:p>
            <a:pPr algn="ctr"/>
            <a:endParaRPr lang="en-US" sz="5400" dirty="0" smtClean="0">
              <a:latin typeface="Algerian" pitchFamily="82" charset="0"/>
            </a:endParaRPr>
          </a:p>
          <a:p>
            <a:pPr algn="ctr"/>
            <a:r>
              <a:rPr lang="en-US" sz="3600" dirty="0" smtClean="0">
                <a:latin typeface="+mj-lt"/>
              </a:rPr>
              <a:t>Bring in an artifact you are willing to share that reflects where you’re from. </a:t>
            </a:r>
          </a:p>
          <a:p>
            <a:pPr algn="ctr"/>
            <a:endParaRPr lang="en-US" sz="3600" dirty="0" smtClean="0">
              <a:latin typeface="+mj-lt"/>
            </a:endParaRPr>
          </a:p>
          <a:p>
            <a:pPr algn="ctr"/>
            <a:r>
              <a:rPr lang="en-US" sz="3600" dirty="0" smtClean="0">
                <a:latin typeface="+mj-lt"/>
              </a:rPr>
              <a:t> 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9390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5400" y="1981200"/>
            <a:ext cx="6553200" cy="3810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How does where you are from define you? 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50670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earlyamerica.com/earlyamerica/maps/english_colonies/Colonies_176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" r="4266" b="7090"/>
          <a:stretch/>
        </p:blipFill>
        <p:spPr bwMode="auto">
          <a:xfrm>
            <a:off x="2667000" y="457200"/>
            <a:ext cx="4246418" cy="5742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4" name="Straight Arrow Connector 3"/>
          <p:cNvCxnSpPr/>
          <p:nvPr/>
        </p:nvCxnSpPr>
        <p:spPr>
          <a:xfrm flipV="1">
            <a:off x="1752600" y="4038600"/>
            <a:ext cx="106680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73212" y="5690774"/>
            <a:ext cx="1328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33941">
            <a:off x="3257022" y="2534553"/>
            <a:ext cx="1328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26570">
            <a:off x="6444193" y="2946167"/>
            <a:ext cx="1328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7145">
            <a:off x="4972410" y="4597221"/>
            <a:ext cx="1328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022" y="3045547"/>
            <a:ext cx="1377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30" y="1142586"/>
            <a:ext cx="4794591" cy="4548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0378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imwegryn.com/Names/Images/13Coloni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1" b="-701"/>
          <a:stretch/>
        </p:blipFill>
        <p:spPr bwMode="auto">
          <a:xfrm>
            <a:off x="1752600" y="554182"/>
            <a:ext cx="5791200" cy="5772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88516"/>
            <a:ext cx="1776215" cy="12620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28" y="1357748"/>
            <a:ext cx="1862596" cy="1280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51127"/>
            <a:ext cx="1753921" cy="11743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1524000" cy="12330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r="9860"/>
          <a:stretch/>
        </p:blipFill>
        <p:spPr>
          <a:xfrm>
            <a:off x="1664918" y="2877982"/>
            <a:ext cx="1353962" cy="1083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089" y="1889560"/>
            <a:ext cx="1793349" cy="14974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28" y="3843774"/>
            <a:ext cx="1511326" cy="18123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92"/>
          <a:stretch/>
        </p:blipFill>
        <p:spPr>
          <a:xfrm>
            <a:off x="4648200" y="5294717"/>
            <a:ext cx="1108075" cy="12485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331228"/>
            <a:ext cx="856933" cy="12790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3" r="17818"/>
          <a:stretch/>
        </p:blipFill>
        <p:spPr>
          <a:xfrm>
            <a:off x="2504797" y="5181600"/>
            <a:ext cx="1639127" cy="13908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999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Exploration</a:t>
            </a:r>
            <a:br>
              <a:rPr lang="en-US" dirty="0" smtClean="0"/>
            </a:br>
            <a:r>
              <a:rPr lang="en-US" dirty="0" smtClean="0"/>
              <a:t>Pre-Colonial  America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RKHDXHK7\MP90044248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5" y="1835728"/>
            <a:ext cx="6934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DJWg3RgOxBA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77210" y="2971800"/>
            <a:ext cx="4368800" cy="32766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7293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America: The Story of US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RKHDXHK7\MP90044248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5" y="1835728"/>
            <a:ext cx="6934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qiMCXWMvRJc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62200" y="2880879"/>
            <a:ext cx="4554682" cy="341601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5420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6841" y="914400"/>
            <a:ext cx="5105400" cy="701040"/>
          </a:xfrm>
        </p:spPr>
        <p:txBody>
          <a:bodyPr/>
          <a:lstStyle/>
          <a:p>
            <a:r>
              <a:rPr lang="en-US" dirty="0" smtClean="0"/>
              <a:t>GOOGLE EARTH &amp; the 13 Colonies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RKHDXHK7\MP90044248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5" y="1835728"/>
            <a:ext cx="6934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L3cwWQcNr8o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59182" y="2895600"/>
            <a:ext cx="4495800" cy="337185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4637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294153701"/>
              </p:ext>
            </p:extLst>
          </p:nvPr>
        </p:nvGraphicFramePr>
        <p:xfrm>
          <a:off x="1447800" y="1905000"/>
          <a:ext cx="6515100" cy="374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52600" y="5867400"/>
            <a:ext cx="5669280" cy="54864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does it look like?</a:t>
            </a:r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9800" y="990600"/>
            <a:ext cx="4876800" cy="701040"/>
          </a:xfrm>
        </p:spPr>
        <p:txBody>
          <a:bodyPr/>
          <a:lstStyle/>
          <a:p>
            <a:r>
              <a:rPr lang="en-US" dirty="0" smtClean="0"/>
              <a:t>So…what are we going to do?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we’re going to create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469356"/>
            <a:ext cx="2352675" cy="283368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85528" y="2549236"/>
            <a:ext cx="990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 Arrow 11"/>
          <p:cNvSpPr/>
          <p:nvPr/>
        </p:nvSpPr>
        <p:spPr>
          <a:xfrm rot="10800000">
            <a:off x="4759036" y="3662788"/>
            <a:ext cx="1676400" cy="1295400"/>
          </a:xfrm>
          <a:prstGeom prst="ben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43400" y="1905000"/>
            <a:ext cx="48793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Colonial Facebook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97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351</TotalTime>
  <Words>153</Words>
  <Application>Microsoft Office PowerPoint</Application>
  <PresentationFormat>On-screen Show (4:3)</PresentationFormat>
  <Paragraphs>33</Paragraphs>
  <Slides>12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BlackTie</vt:lpstr>
      <vt:lpstr>Colonial America</vt:lpstr>
      <vt:lpstr>Discussion </vt:lpstr>
      <vt:lpstr>PowerPoint Presentation</vt:lpstr>
      <vt:lpstr>PowerPoint Presentation</vt:lpstr>
      <vt:lpstr>Age of Exploration Pre-Colonial  America</vt:lpstr>
      <vt:lpstr>America: The Story of US</vt:lpstr>
      <vt:lpstr>GOOGLE EARTH &amp; the 13 Colonies</vt:lpstr>
      <vt:lpstr>So…what are we going to do? </vt:lpstr>
      <vt:lpstr>What we’re going to create</vt:lpstr>
      <vt:lpstr>Helpful tips for exploring primary documents</vt:lpstr>
      <vt:lpstr>Exit Pass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22</cp:revision>
  <dcterms:created xsi:type="dcterms:W3CDTF">2011-10-10T01:13:55Z</dcterms:created>
  <dcterms:modified xsi:type="dcterms:W3CDTF">2011-10-11T15:44:07Z</dcterms:modified>
</cp:coreProperties>
</file>