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CE385D3-10EE-42A2-9599-912E87DCF2F9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CD951AD-6CEE-4D35-A495-B29E526814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Sometimes Less is More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190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When have you experienced or thought about a time where less would have been more? </a:t>
            </a:r>
          </a:p>
          <a:p>
            <a:r>
              <a:rPr lang="en-US" dirty="0" smtClean="0"/>
              <a:t>If you don’t have an experience then think of a time this might apply. Please record date and journal entry title.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04800"/>
            <a:ext cx="1828800" cy="137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159986"/>
            <a:ext cx="1981200" cy="1415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2" t="8482" r="3352" b="13964"/>
          <a:stretch/>
        </p:blipFill>
        <p:spPr>
          <a:xfrm>
            <a:off x="5486400" y="519448"/>
            <a:ext cx="2122430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666" y="5080414"/>
            <a:ext cx="2362200" cy="157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86131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23234">
        <p14:reveal/>
      </p:transition>
    </mc:Choice>
    <mc:Fallback>
      <p:transition spd="slow" advClick="0" advTm="12323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texting?</a:t>
            </a:r>
            <a:endParaRPr lang="en-US" dirty="0"/>
          </a:p>
        </p:txBody>
      </p:sp>
      <p:pic>
        <p:nvPicPr>
          <p:cNvPr id="1030" name="Picture 6" descr="C:\Users\owner\AppData\Local\Microsoft\Windows\Temporary Internet Files\Content.IE5\4DGQ967F\MC90044177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43" y="140487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owner\AppData\Local\Microsoft\Windows\Temporary Internet Files\Content.IE5\NPC4LNZG\MC900441768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642" y="37719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owner\AppData\Local\Microsoft\Windows\Temporary Internet Files\Content.IE5\RKHDXHK7\MC900441771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5720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owner\AppData\Local\Microsoft\Windows\Temporary Internet Files\Content.IE5\4TMMU2EN\MC900441766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442697"/>
            <a:ext cx="1858806" cy="185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owner\AppData\Local\Microsoft\Windows\Temporary Internet Files\Content.IE5\4DGQ967F\MC900441767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43" y="2517775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Users\owner\AppData\Local\Microsoft\Windows\Temporary Internet Files\Content.IE5\RKHDXHK7\MC900432629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095" y="1676400"/>
            <a:ext cx="3557520" cy="355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56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0">
        <p:split orient="vert"/>
      </p:transition>
    </mc:Choice>
    <mc:Fallback xmlns="">
      <p:transition spd="slow" advClick="0" advTm="10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55239" y="632639"/>
            <a:ext cx="2647808" cy="875564"/>
          </a:xfrm>
        </p:spPr>
        <p:txBody>
          <a:bodyPr/>
          <a:lstStyle/>
          <a:p>
            <a:r>
              <a:rPr lang="en-US" dirty="0" smtClean="0"/>
              <a:t>Text a Friend!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 rot="21418319">
            <a:off x="1101078" y="1751328"/>
            <a:ext cx="3294702" cy="4385209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l"/>
            <a:endParaRPr lang="en-US" dirty="0" smtClean="0"/>
          </a:p>
          <a:p>
            <a:pPr algn="l"/>
            <a:r>
              <a:rPr lang="en-US" dirty="0" smtClean="0"/>
              <a:t>So, you just arrived at your vacation destination! Use one of the pictures to the right and your knowledge from social studies class to text a friend about a site you’re seeing using the text language you usually would.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Describe either the people, place, food, or how you feel. If you have been somewhere you would like to share other than one of these pictures  you may do so. </a:t>
            </a:r>
          </a:p>
          <a:p>
            <a:pPr algn="l"/>
            <a:endParaRPr lang="en-US" dirty="0"/>
          </a:p>
          <a:p>
            <a:pPr algn="l"/>
            <a:r>
              <a:rPr lang="en-US" sz="1900" b="1" dirty="0" smtClean="0"/>
              <a:t>Final note</a:t>
            </a:r>
            <a:r>
              <a:rPr lang="en-US" sz="1900" dirty="0" smtClean="0"/>
              <a:t>: </a:t>
            </a:r>
            <a:r>
              <a:rPr lang="en-US" dirty="0" smtClean="0"/>
              <a:t>You only have a limited number of text messages. Keep it short and sweet, but say enough to express your self. You have approximately 3 minutes…Go.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838200"/>
            <a:ext cx="2743200" cy="1666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http://www.topdesignmag.com/wp-content/uploads/2011/03/indian_paintings_2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0"/>
          <a:stretch/>
        </p:blipFill>
        <p:spPr bwMode="auto">
          <a:xfrm>
            <a:off x="6697014" y="2057400"/>
            <a:ext cx="1463054" cy="22113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1" r="15000"/>
          <a:stretch/>
        </p:blipFill>
        <p:spPr>
          <a:xfrm>
            <a:off x="4724400" y="2623662"/>
            <a:ext cx="1828800" cy="2518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5" t="2817" r="2676" b="9296"/>
          <a:stretch/>
        </p:blipFill>
        <p:spPr>
          <a:xfrm>
            <a:off x="5774257" y="4463737"/>
            <a:ext cx="2346100" cy="1756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1091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60000">
        <p:split orient="vert"/>
      </p:transition>
    </mc:Choice>
    <mc:Fallback xmlns="">
      <p:transition spd="slow" advClick="0" advTm="16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talk about it…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43000" y="2133600"/>
            <a:ext cx="6858000" cy="3810000"/>
          </a:xfrm>
        </p:spPr>
        <p:txBody>
          <a:bodyPr>
            <a:normAutofit/>
          </a:bodyPr>
          <a:lstStyle/>
          <a:p>
            <a:r>
              <a:rPr lang="en-US" dirty="0" smtClean="0"/>
              <a:t>How did we choose our words?</a:t>
            </a:r>
          </a:p>
          <a:p>
            <a:pPr lvl="1"/>
            <a:r>
              <a:rPr lang="en-US" dirty="0" smtClean="0"/>
              <a:t>[]</a:t>
            </a:r>
          </a:p>
          <a:p>
            <a:r>
              <a:rPr lang="en-US" dirty="0" smtClean="0"/>
              <a:t>Why did we do this?</a:t>
            </a:r>
          </a:p>
          <a:p>
            <a:pPr lvl="1"/>
            <a:r>
              <a:rPr lang="en-US" dirty="0" smtClean="0"/>
              <a:t>[]</a:t>
            </a:r>
          </a:p>
          <a:p>
            <a:r>
              <a:rPr lang="en-US" dirty="0" smtClean="0"/>
              <a:t>Does this mean the more we think about our word choice it means we will be able to use our words more effectively?</a:t>
            </a:r>
          </a:p>
          <a:p>
            <a:pPr lvl="1"/>
            <a:r>
              <a:rPr lang="en-US" dirty="0" smtClean="0"/>
              <a:t>[]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4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95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about poetry?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can we infer about language in poetry based on what we learned from the texting lesson?</a:t>
            </a:r>
          </a:p>
          <a:p>
            <a:pPr lvl="1"/>
            <a:r>
              <a:rPr lang="en-US" dirty="0" smtClean="0"/>
              <a:t>[]</a:t>
            </a:r>
          </a:p>
          <a:p>
            <a:pPr lvl="1"/>
            <a:r>
              <a:rPr lang="en-US" dirty="0" smtClean="0"/>
              <a:t>[]</a:t>
            </a:r>
          </a:p>
          <a:p>
            <a:pPr lvl="1"/>
            <a:r>
              <a:rPr lang="en-US" dirty="0" smtClean="0"/>
              <a:t>[]</a:t>
            </a:r>
          </a:p>
          <a:p>
            <a:pPr lvl="1"/>
            <a:r>
              <a:rPr lang="en-US" dirty="0" smtClean="0"/>
              <a:t>[]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5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782</TotalTime>
  <Words>232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Sometimes Less is More</vt:lpstr>
      <vt:lpstr>What about texting?</vt:lpstr>
      <vt:lpstr>Text a Friend!</vt:lpstr>
      <vt:lpstr>Let’s talk about it…</vt:lpstr>
      <vt:lpstr>What about poetry?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Sometimes Less is More</dc:title>
  <dc:creator>owner</dc:creator>
  <cp:lastModifiedBy>owner</cp:lastModifiedBy>
  <cp:revision>17</cp:revision>
  <dcterms:created xsi:type="dcterms:W3CDTF">2011-10-17T17:09:40Z</dcterms:created>
  <dcterms:modified xsi:type="dcterms:W3CDTF">2011-10-21T16:23:09Z</dcterms:modified>
</cp:coreProperties>
</file>