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8" r:id="rId4"/>
    <p:sldId id="259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9F4F7D-368B-4292-BAC4-E270FB336374}" type="datetimeFigureOut">
              <a:rPr lang="en-US" smtClean="0"/>
              <a:t>9/26/2011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6DF61F-8165-422C-9304-09E734D4DF8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Photo from Ha Tebelo, Lesot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Water Resources Today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0"/>
            <a:ext cx="4000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Facts and 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Only about 3 % of the Earth’s water resources are fit for human and animal consumption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¾ of global fresh water use goes to agriculture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Global demand for water has tripled in the past 50 years</a:t>
            </a:r>
          </a:p>
          <a:p>
            <a:endParaRPr lang="en-US" dirty="0" smtClean="0"/>
          </a:p>
          <a:p>
            <a:r>
              <a:rPr lang="en-US" dirty="0" smtClean="0"/>
              <a:t>1.1 billion people around the world do not have access to clean water supplies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62050"/>
          </a:xfrm>
        </p:spPr>
        <p:txBody>
          <a:bodyPr/>
          <a:lstStyle/>
          <a:p>
            <a:r>
              <a:rPr lang="en-US" sz="4000" dirty="0" smtClean="0"/>
              <a:t>What if YOU had to decide…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Water has been a source of global tension whenever a water resource is shared by two neighboring countries.</a:t>
            </a:r>
          </a:p>
          <a:p>
            <a:r>
              <a:rPr lang="en-US" sz="2400" dirty="0" smtClean="0"/>
              <a:t>Where did our water come from? Where is it going?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752599"/>
            <a:ext cx="3124200" cy="4317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33800" y="6172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http://www.youtube.com/watch?v=LGd9D4J0lag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2057400"/>
            <a:ext cx="4033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http://www.indiazooms.com/?p=31402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26670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http://waterindustry.org/Water-Facts/world-water-6.htm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106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PowerPoint Presentation</vt:lpstr>
      <vt:lpstr>Water Resources Today</vt:lpstr>
      <vt:lpstr>Facts and Figures</vt:lpstr>
      <vt:lpstr>What if YOU had to decide…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Resources Today</dc:title>
  <dc:creator>Morgan</dc:creator>
  <cp:lastModifiedBy>Crystal&amp;Brian</cp:lastModifiedBy>
  <cp:revision>7</cp:revision>
  <dcterms:created xsi:type="dcterms:W3CDTF">2011-09-26T19:45:58Z</dcterms:created>
  <dcterms:modified xsi:type="dcterms:W3CDTF">2011-09-27T03:36:09Z</dcterms:modified>
</cp:coreProperties>
</file>